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</p:sldIdLst>
  <p:sldSz cx="7453313" cy="972185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15D5F"/>
    <a:srgbClr val="007033"/>
    <a:srgbClr val="00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76" autoAdjust="0"/>
    <p:restoredTop sz="94640" autoAdjust="0"/>
  </p:normalViewPr>
  <p:slideViewPr>
    <p:cSldViewPr>
      <p:cViewPr>
        <p:scale>
          <a:sx n="100" d="100"/>
          <a:sy n="100" d="100"/>
        </p:scale>
        <p:origin x="-354" y="2814"/>
      </p:cViewPr>
      <p:guideLst>
        <p:guide orient="horz" pos="3062"/>
        <p:guide pos="234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559000" y="3020078"/>
            <a:ext cx="6335316" cy="2083896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17997" y="5509048"/>
            <a:ext cx="5217320" cy="248447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2774D-4048-4650-B603-030AF182F3F6}" type="datetimeFigureOut">
              <a:rPr lang="pl-PL" smtClean="0"/>
              <a:pPr/>
              <a:t>2019-05-20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86FAC-4876-4081-AA6C-6206B1838252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2774D-4048-4650-B603-030AF182F3F6}" type="datetimeFigureOut">
              <a:rPr lang="pl-PL" smtClean="0"/>
              <a:pPr/>
              <a:t>2019-05-20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86FAC-4876-4081-AA6C-6206B1838252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5403652" y="389329"/>
            <a:ext cx="1676996" cy="829507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372667" y="389329"/>
            <a:ext cx="4906764" cy="8295078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2774D-4048-4650-B603-030AF182F3F6}" type="datetimeFigureOut">
              <a:rPr lang="pl-PL" smtClean="0"/>
              <a:pPr/>
              <a:t>2019-05-20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86FAC-4876-4081-AA6C-6206B1838252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2774D-4048-4650-B603-030AF182F3F6}" type="datetimeFigureOut">
              <a:rPr lang="pl-PL" smtClean="0"/>
              <a:pPr/>
              <a:t>2019-05-20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86FAC-4876-4081-AA6C-6206B1838252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88761" y="6247189"/>
            <a:ext cx="6335316" cy="193086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588761" y="4120538"/>
            <a:ext cx="6335316" cy="212665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2774D-4048-4650-B603-030AF182F3F6}" type="datetimeFigureOut">
              <a:rPr lang="pl-PL" smtClean="0"/>
              <a:pPr/>
              <a:t>2019-05-20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86FAC-4876-4081-AA6C-6206B1838252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372665" y="2268436"/>
            <a:ext cx="3291880" cy="641597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3788768" y="2268436"/>
            <a:ext cx="3291880" cy="641597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2774D-4048-4650-B603-030AF182F3F6}" type="datetimeFigureOut">
              <a:rPr lang="pl-PL" smtClean="0"/>
              <a:pPr/>
              <a:t>2019-05-20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86FAC-4876-4081-AA6C-6206B1838252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372666" y="2176164"/>
            <a:ext cx="3293174" cy="9069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372666" y="3083086"/>
            <a:ext cx="3293174" cy="56013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3786180" y="2176164"/>
            <a:ext cx="3294468" cy="9069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3786180" y="3083086"/>
            <a:ext cx="3294468" cy="56013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2774D-4048-4650-B603-030AF182F3F6}" type="datetimeFigureOut">
              <a:rPr lang="pl-PL" smtClean="0"/>
              <a:pPr/>
              <a:t>2019-05-20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86FAC-4876-4081-AA6C-6206B1838252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2774D-4048-4650-B603-030AF182F3F6}" type="datetimeFigureOut">
              <a:rPr lang="pl-PL" smtClean="0"/>
              <a:pPr/>
              <a:t>2019-05-20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86FAC-4876-4081-AA6C-6206B1838252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2774D-4048-4650-B603-030AF182F3F6}" type="datetimeFigureOut">
              <a:rPr lang="pl-PL" smtClean="0"/>
              <a:pPr/>
              <a:t>2019-05-20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86FAC-4876-4081-AA6C-6206B1838252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72668" y="387074"/>
            <a:ext cx="2452089" cy="164731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914040" y="387077"/>
            <a:ext cx="4166609" cy="829733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372668" y="2034390"/>
            <a:ext cx="2452089" cy="665001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2774D-4048-4650-B603-030AF182F3F6}" type="datetimeFigureOut">
              <a:rPr lang="pl-PL" smtClean="0"/>
              <a:pPr/>
              <a:t>2019-05-20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86FAC-4876-4081-AA6C-6206B1838252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60902" y="6805298"/>
            <a:ext cx="4471988" cy="80340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460902" y="868665"/>
            <a:ext cx="4471988" cy="583311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460902" y="7608702"/>
            <a:ext cx="4471988" cy="114096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2774D-4048-4650-B603-030AF182F3F6}" type="datetimeFigureOut">
              <a:rPr lang="pl-PL" smtClean="0"/>
              <a:pPr/>
              <a:t>2019-05-20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86FAC-4876-4081-AA6C-6206B1838252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372668" y="389325"/>
            <a:ext cx="6707981" cy="16203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372668" y="2268436"/>
            <a:ext cx="6707981" cy="64159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372666" y="9010718"/>
            <a:ext cx="1739107" cy="5175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E2774D-4048-4650-B603-030AF182F3F6}" type="datetimeFigureOut">
              <a:rPr lang="pl-PL" smtClean="0"/>
              <a:pPr/>
              <a:t>2019-05-20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2546550" y="9010718"/>
            <a:ext cx="2360216" cy="5175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5341542" y="9010718"/>
            <a:ext cx="1739107" cy="5175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E86FAC-4876-4081-AA6C-6206B1838252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4294967295"/>
          </p:nvPr>
        </p:nvSpPr>
        <p:spPr>
          <a:xfrm>
            <a:off x="1" y="5166421"/>
            <a:ext cx="7453313" cy="4555429"/>
          </a:xfrm>
          <a:solidFill>
            <a:srgbClr val="92D050"/>
          </a:solidFill>
          <a:ln>
            <a:noFill/>
          </a:ln>
        </p:spPr>
        <p:txBody>
          <a:bodyPr>
            <a:normAutofit fontScale="47500" lnSpcReduction="20000"/>
          </a:bodyPr>
          <a:lstStyle/>
          <a:p>
            <a:pPr algn="ctr">
              <a:buNone/>
            </a:pPr>
            <a:r>
              <a:rPr lang="pl-PL" sz="5800" b="1" dirty="0" smtClean="0">
                <a:solidFill>
                  <a:srgbClr val="7030A0"/>
                </a:solidFill>
              </a:rPr>
              <a:t>Szkoła Podstawowa im. Jana Pawła II </a:t>
            </a:r>
          </a:p>
          <a:p>
            <a:pPr algn="ctr">
              <a:buNone/>
            </a:pPr>
            <a:r>
              <a:rPr lang="pl-PL" sz="5800" b="1" dirty="0" smtClean="0">
                <a:solidFill>
                  <a:srgbClr val="7030A0"/>
                </a:solidFill>
              </a:rPr>
              <a:t>w Czarnem </a:t>
            </a:r>
          </a:p>
          <a:p>
            <a:pPr algn="ctr">
              <a:buNone/>
            </a:pPr>
            <a:r>
              <a:rPr lang="pl-PL" sz="5800" b="1" dirty="0" smtClean="0">
                <a:solidFill>
                  <a:srgbClr val="7030A0"/>
                </a:solidFill>
              </a:rPr>
              <a:t>zaprasza 31 maja  2019r.  od godz.12.00</a:t>
            </a:r>
            <a:br>
              <a:rPr lang="pl-PL" sz="5800" b="1" dirty="0" smtClean="0">
                <a:solidFill>
                  <a:srgbClr val="7030A0"/>
                </a:solidFill>
              </a:rPr>
            </a:br>
            <a:r>
              <a:rPr lang="pl-PL" sz="5800" b="1" dirty="0" smtClean="0">
                <a:solidFill>
                  <a:srgbClr val="7030A0"/>
                </a:solidFill>
              </a:rPr>
              <a:t>na </a:t>
            </a:r>
            <a:r>
              <a:rPr lang="pl-PL" sz="5800" b="1" dirty="0" smtClean="0">
                <a:solidFill>
                  <a:srgbClr val="7030A0"/>
                </a:solidFill>
              </a:rPr>
              <a:t> </a:t>
            </a:r>
            <a:r>
              <a:rPr lang="pl-PL" sz="6000" b="1" dirty="0" smtClean="0">
                <a:solidFill>
                  <a:srgbClr val="7030A0"/>
                </a:solidFill>
              </a:rPr>
              <a:t>festyn. </a:t>
            </a:r>
          </a:p>
          <a:p>
            <a:pPr algn="ctr">
              <a:buNone/>
            </a:pPr>
            <a:r>
              <a:rPr lang="pl-PL" sz="3800" b="1" dirty="0" smtClean="0">
                <a:solidFill>
                  <a:schemeClr val="tx1"/>
                </a:solidFill>
              </a:rPr>
              <a:t>W </a:t>
            </a:r>
            <a:r>
              <a:rPr lang="pl-PL" sz="3800" b="1" dirty="0" smtClean="0">
                <a:solidFill>
                  <a:schemeClr val="tx1"/>
                </a:solidFill>
              </a:rPr>
              <a:t>programie m.in.. :</a:t>
            </a:r>
          </a:p>
          <a:p>
            <a:pPr algn="ctr"/>
            <a:r>
              <a:rPr lang="pl-PL" sz="3800" b="1" dirty="0" smtClean="0">
                <a:solidFill>
                  <a:schemeClr val="tx1"/>
                </a:solidFill>
              </a:rPr>
              <a:t> </a:t>
            </a:r>
            <a:r>
              <a:rPr lang="pl-PL" sz="3800" b="1" dirty="0" smtClean="0">
                <a:solidFill>
                  <a:schemeClr val="tx1"/>
                </a:solidFill>
              </a:rPr>
              <a:t>konkurs mam talent, </a:t>
            </a:r>
          </a:p>
          <a:p>
            <a:pPr algn="ctr"/>
            <a:r>
              <a:rPr lang="pl-PL" sz="3800" b="1" dirty="0" smtClean="0"/>
              <a:t>z</a:t>
            </a:r>
            <a:r>
              <a:rPr lang="pl-PL" sz="3800" b="1" dirty="0" smtClean="0">
                <a:solidFill>
                  <a:schemeClr val="tx1"/>
                </a:solidFill>
              </a:rPr>
              <a:t>ajęcia </a:t>
            </a:r>
            <a:r>
              <a:rPr lang="pl-PL" sz="3800" b="1" dirty="0" smtClean="0">
                <a:solidFill>
                  <a:schemeClr val="tx1"/>
                </a:solidFill>
              </a:rPr>
              <a:t>z animatorem, </a:t>
            </a:r>
          </a:p>
          <a:p>
            <a:pPr algn="ctr"/>
            <a:r>
              <a:rPr lang="pl-PL" sz="3800" b="1" dirty="0" smtClean="0">
                <a:solidFill>
                  <a:schemeClr val="tx1"/>
                </a:solidFill>
              </a:rPr>
              <a:t> </a:t>
            </a:r>
            <a:r>
              <a:rPr lang="pl-PL" sz="3800" b="1" dirty="0" smtClean="0">
                <a:solidFill>
                  <a:schemeClr val="tx1"/>
                </a:solidFill>
              </a:rPr>
              <a:t>sesja zdjęciowa,</a:t>
            </a:r>
          </a:p>
          <a:p>
            <a:pPr algn="ctr"/>
            <a:r>
              <a:rPr lang="pl-PL" sz="3800" b="1" dirty="0" smtClean="0">
                <a:solidFill>
                  <a:schemeClr val="tx1"/>
                </a:solidFill>
              </a:rPr>
              <a:t>loteria </a:t>
            </a:r>
            <a:r>
              <a:rPr lang="pl-PL" sz="3800" b="1" dirty="0" smtClean="0">
                <a:solidFill>
                  <a:schemeClr val="tx1"/>
                </a:solidFill>
              </a:rPr>
              <a:t>fantów, </a:t>
            </a:r>
          </a:p>
          <a:p>
            <a:pPr algn="ctr"/>
            <a:r>
              <a:rPr lang="pl-PL" sz="3800" b="1" dirty="0" smtClean="0">
                <a:solidFill>
                  <a:schemeClr val="tx1"/>
                </a:solidFill>
              </a:rPr>
              <a:t>kiermasz </a:t>
            </a:r>
            <a:r>
              <a:rPr lang="pl-PL" sz="3800" b="1" dirty="0" smtClean="0">
                <a:solidFill>
                  <a:schemeClr val="tx1"/>
                </a:solidFill>
              </a:rPr>
              <a:t>wyrobów związanych ze szkołą oraz słodkości wykonanych przez uczniów, rodziców i przyjaciół szkoły. </a:t>
            </a:r>
          </a:p>
          <a:p>
            <a:pPr algn="l">
              <a:buNone/>
            </a:pPr>
            <a:r>
              <a:rPr lang="pl-PL" b="1" dirty="0" smtClean="0">
                <a:solidFill>
                  <a:schemeClr val="tx1"/>
                </a:solidFill>
              </a:rPr>
              <a:t>Dochód z imprezy przeznaczony będzie na zakup szafek dla uczniów do przechowywania ich podręczników i </a:t>
            </a:r>
            <a:r>
              <a:rPr lang="pl-PL" b="1" dirty="0" smtClean="0">
                <a:solidFill>
                  <a:schemeClr val="tx1"/>
                </a:solidFill>
              </a:rPr>
              <a:t>przyborów.</a:t>
            </a:r>
          </a:p>
          <a:p>
            <a:pPr algn="ctr">
              <a:buNone/>
            </a:pPr>
            <a:r>
              <a:rPr lang="pl-PL" sz="5900" b="1" dirty="0" smtClean="0">
                <a:solidFill>
                  <a:srgbClr val="FFFF00"/>
                </a:solidFill>
              </a:rPr>
              <a:t>ZAPRASZAMY SERDECZNIE</a:t>
            </a:r>
            <a:endParaRPr lang="pl-PL" sz="5900" dirty="0" smtClean="0">
              <a:solidFill>
                <a:srgbClr val="FFFF00"/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7453313" cy="51671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Festyn rodzinny</a:t>
            </a:r>
            <a:endParaRPr lang="pl-PL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3275" y="1951702"/>
            <a:ext cx="3052089" cy="44403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Festyn rodzinny</a:t>
            </a:r>
            <a:endParaRPr lang="pl-PL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3275" y="1951702"/>
            <a:ext cx="7170039" cy="44403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20</Words>
  <Application>Microsoft Office PowerPoint</Application>
  <PresentationFormat>Niestandardowy</PresentationFormat>
  <Paragraphs>13</Paragraphs>
  <Slides>3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3</vt:i4>
      </vt:variant>
    </vt:vector>
  </HeadingPairs>
  <TitlesOfParts>
    <vt:vector size="4" baseType="lpstr">
      <vt:lpstr>Motyw pakietu Office</vt:lpstr>
      <vt:lpstr>Slajd 1</vt:lpstr>
      <vt:lpstr>Festyn rodzinny</vt:lpstr>
      <vt:lpstr>Festyn rodzinny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DZIEŃ RODZINY</dc:title>
  <dc:creator>Dom</dc:creator>
  <cp:lastModifiedBy>Dom</cp:lastModifiedBy>
  <cp:revision>11</cp:revision>
  <dcterms:created xsi:type="dcterms:W3CDTF">2019-04-16T07:10:36Z</dcterms:created>
  <dcterms:modified xsi:type="dcterms:W3CDTF">2019-05-20T17:49:59Z</dcterms:modified>
</cp:coreProperties>
</file>